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EE6D174-0318-4DC7-9C5D-8204F2C571F8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E6D174-0318-4DC7-9C5D-8204F2C571F8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E6D174-0318-4DC7-9C5D-8204F2C571F8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E6D174-0318-4DC7-9C5D-8204F2C571F8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E6D174-0318-4DC7-9C5D-8204F2C571F8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E6D174-0318-4DC7-9C5D-8204F2C571F8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E6D174-0318-4DC7-9C5D-8204F2C571F8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EE6D174-0318-4DC7-9C5D-8204F2C571F8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EE6D174-0318-4DC7-9C5D-8204F2C571F8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E6D174-0318-4DC7-9C5D-8204F2C571F8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E6D174-0318-4DC7-9C5D-8204F2C571F8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EE6D174-0318-4DC7-9C5D-8204F2C571F8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A6E3A09-1621-49FF-8AF8-7A1E0869024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Quality Improvement Project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2900" dirty="0" smtClean="0"/>
              <a:t>Brianna Burns</a:t>
            </a:r>
          </a:p>
          <a:p>
            <a:r>
              <a:rPr lang="en-US" sz="2900" dirty="0" smtClean="0"/>
              <a:t>Albany State University</a:t>
            </a:r>
          </a:p>
          <a:p>
            <a:r>
              <a:rPr lang="en-US" sz="2900" dirty="0" smtClean="0"/>
              <a:t>MGHC 6000</a:t>
            </a:r>
          </a:p>
          <a:p>
            <a:r>
              <a:rPr lang="en-US" sz="2900" dirty="0" smtClean="0"/>
              <a:t>Dr. Sherryl Johnson</a:t>
            </a:r>
          </a:p>
          <a:p>
            <a:r>
              <a:rPr lang="en-US" sz="2900" dirty="0" smtClean="0"/>
              <a:t>November 6, 2018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Problem/Issue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National Context/ Quality Measure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Research/ Data/ Article Support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of Action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Findings/Results Outcome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Recommendations for Practice, Research and or Education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80</TotalTime>
  <Words>44</Words>
  <Application>Microsoft Office PowerPoint</Application>
  <PresentationFormat>On-screen Show (4:3)</PresentationFormat>
  <Paragraphs>13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Concourse</vt:lpstr>
      <vt:lpstr>Quality Improvement Project</vt:lpstr>
      <vt:lpstr>Slide 2</vt:lpstr>
      <vt:lpstr>Problem/Issue</vt:lpstr>
      <vt:lpstr>National Context/ Quality Measure</vt:lpstr>
      <vt:lpstr>Slide 5</vt:lpstr>
      <vt:lpstr>Research/ Data/ Article Support</vt:lpstr>
      <vt:lpstr>Plan of Action</vt:lpstr>
      <vt:lpstr>Findings/Results Outcome</vt:lpstr>
      <vt:lpstr>Conclusions</vt:lpstr>
      <vt:lpstr>Recommendations for Practice, Research and or Education</vt:lpstr>
      <vt:lpstr>Slide 11</vt:lpstr>
    </vt:vector>
  </TitlesOfParts>
  <Company>Phoebe Putney Memorial Hospital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Improvement Project</dc:title>
  <dc:creator>bburns</dc:creator>
  <cp:lastModifiedBy>bburns</cp:lastModifiedBy>
  <cp:revision>9</cp:revision>
  <dcterms:created xsi:type="dcterms:W3CDTF">2018-11-06T18:24:32Z</dcterms:created>
  <dcterms:modified xsi:type="dcterms:W3CDTF">2018-11-06T19:45:15Z</dcterms:modified>
</cp:coreProperties>
</file>